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99" r:id="rId3"/>
    <p:sldId id="300" r:id="rId4"/>
    <p:sldId id="301" r:id="rId5"/>
    <p:sldId id="257" r:id="rId6"/>
    <p:sldId id="256" r:id="rId7"/>
    <p:sldId id="258" r:id="rId8"/>
    <p:sldId id="302" r:id="rId9"/>
    <p:sldId id="303" r:id="rId10"/>
    <p:sldId id="261" r:id="rId11"/>
    <p:sldId id="264" r:id="rId12"/>
    <p:sldId id="262" r:id="rId13"/>
    <p:sldId id="265" r:id="rId14"/>
    <p:sldId id="259" r:id="rId15"/>
    <p:sldId id="263" r:id="rId16"/>
    <p:sldId id="260" r:id="rId17"/>
    <p:sldId id="286" r:id="rId18"/>
    <p:sldId id="266" r:id="rId19"/>
    <p:sldId id="267" r:id="rId20"/>
    <p:sldId id="268" r:id="rId21"/>
    <p:sldId id="282" r:id="rId22"/>
    <p:sldId id="270" r:id="rId23"/>
    <p:sldId id="290" r:id="rId24"/>
    <p:sldId id="285" r:id="rId25"/>
    <p:sldId id="283" r:id="rId26"/>
    <p:sldId id="272" r:id="rId27"/>
    <p:sldId id="288" r:id="rId28"/>
    <p:sldId id="284" r:id="rId29"/>
    <p:sldId id="271" r:id="rId30"/>
    <p:sldId id="289" r:id="rId31"/>
    <p:sldId id="273" r:id="rId32"/>
    <p:sldId id="274" r:id="rId33"/>
    <p:sldId id="291" r:id="rId34"/>
    <p:sldId id="292" r:id="rId35"/>
    <p:sldId id="293" r:id="rId36"/>
    <p:sldId id="275" r:id="rId37"/>
    <p:sldId id="276" r:id="rId38"/>
    <p:sldId id="304" r:id="rId39"/>
    <p:sldId id="294" r:id="rId40"/>
    <p:sldId id="306" r:id="rId41"/>
    <p:sldId id="295" r:id="rId42"/>
    <p:sldId id="308" r:id="rId43"/>
    <p:sldId id="296" r:id="rId44"/>
    <p:sldId id="305" r:id="rId45"/>
    <p:sldId id="307" r:id="rId46"/>
    <p:sldId id="298" r:id="rId47"/>
    <p:sldId id="277" r:id="rId48"/>
    <p:sldId id="310" r:id="rId49"/>
    <p:sldId id="311" r:id="rId50"/>
    <p:sldId id="312" r:id="rId51"/>
    <p:sldId id="278" r:id="rId52"/>
    <p:sldId id="279" r:id="rId53"/>
    <p:sldId id="281" r:id="rId54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915" y="-701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678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Quake Wars: Ray Traced,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6388" name="Picture 4" descr="https://upload.wikimedia.org/wikipedia/en/2/2c/QWRT_gameplay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476138"/>
            <a:ext cx="8153400" cy="45816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678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Quake Wars: Ray Traced,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6386" name="Picture 2" descr="https://upload.wikimedia.org/wikipedia/en/5/55/QWRT_underwat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519044"/>
            <a:ext cx="8229600" cy="46244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3276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Cars, Pixar,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5364" name="Picture 4" descr="http://i.onionstatic.com/avclub/6249/95/16x9/96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1786" y="409376"/>
            <a:ext cx="8001000" cy="44959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i.onionstatic.com/avclub/6249/95/16x9/96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1786" y="409376"/>
            <a:ext cx="8001000" cy="4495999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0" y="5345668"/>
            <a:ext cx="3276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Cars, Pixar,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5364" name="Picture 4" descr="http://i.onionstatic.com/avclub/6249/95/16x9/960.jpg"/>
          <p:cNvPicPr>
            <a:picLocks noChangeAspect="1" noChangeArrowheads="1"/>
          </p:cNvPicPr>
          <p:nvPr/>
        </p:nvPicPr>
        <p:blipFill>
          <a:blip r:embed="rId2" cstate="print"/>
          <a:srcRect l="66889" t="52756" r="17873" b="20126"/>
          <a:stretch>
            <a:fillRect/>
          </a:stretch>
        </p:blipFill>
        <p:spPr bwMode="auto">
          <a:xfrm>
            <a:off x="609600" y="800100"/>
            <a:ext cx="3810000" cy="38100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5867400" y="2857500"/>
            <a:ext cx="1371600" cy="13716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H="1" flipV="1">
            <a:off x="4419600" y="800100"/>
            <a:ext cx="2819400" cy="2057400"/>
          </a:xfrm>
          <a:prstGeom prst="line">
            <a:avLst/>
          </a:prstGeom>
          <a:ln w="1016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419600" y="4229100"/>
            <a:ext cx="2819400" cy="381000"/>
          </a:xfrm>
          <a:prstGeom prst="line">
            <a:avLst/>
          </a:prstGeom>
          <a:ln w="1016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65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8433" name="Picture 1" descr="C:\Users\User\Desktop\projdump\re_g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758" y="723900"/>
            <a:ext cx="8517025" cy="39100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684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arenyart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4337" name="Picture 1" descr="E:\FYP\test_set\toad\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495300"/>
            <a:ext cx="8154987" cy="45871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445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Elysia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7409" name="Picture 1" descr="C:\Users\User\Desktop\projdump\blends_f\abandoned_lab\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19099"/>
            <a:ext cx="8382000" cy="4714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76600" y="24003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15200" y="24003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4191000" y="28575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0"/>
            <a:endCxn id="5" idx="0"/>
          </p:cNvCxnSpPr>
          <p:nvPr/>
        </p:nvCxnSpPr>
        <p:spPr>
          <a:xfrm rot="5400000" flipH="1" flipV="1">
            <a:off x="5753100" y="381000"/>
            <a:ext cx="12700" cy="4038600"/>
          </a:xfrm>
          <a:prstGeom prst="bentConnector3">
            <a:avLst>
              <a:gd name="adj1" fmla="val 180000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17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41761" y="17907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09600" y="24003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7" name="Straight Arrow Connector 16"/>
          <p:cNvCxnSpPr>
            <a:stCxn id="16" idx="3"/>
            <a:endCxn id="4" idx="1"/>
          </p:cNvCxnSpPr>
          <p:nvPr/>
        </p:nvCxnSpPr>
        <p:spPr>
          <a:xfrm>
            <a:off x="1524000" y="2857500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451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24000" y="2857500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1 min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993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25602" name="Picture 2" descr="E:\FYP\test_set\blenderman\n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799" y="571500"/>
            <a:ext cx="8534401" cy="39179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Elysia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26626" name="Picture 2" descr="E:\FYP\test_set\abandoned\n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19099"/>
            <a:ext cx="8382000" cy="4714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C:\Users\User\Desktop\rend\blenderman\g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14575" y="361950"/>
            <a:ext cx="4772025" cy="2190750"/>
          </a:xfrm>
          <a:prstGeom prst="rect">
            <a:avLst/>
          </a:prstGeom>
          <a:noFill/>
        </p:spPr>
      </p:pic>
      <p:pic>
        <p:nvPicPr>
          <p:cNvPr id="37891" name="Picture 3" descr="C:\Users\User\Desktop\rend\blenderman\g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14575" y="2800350"/>
            <a:ext cx="4772025" cy="219075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0" y="5345668"/>
            <a:ext cx="665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5142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arenyart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27650" name="Picture 2" descr="E:\FYP\test_set\toad\n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266699"/>
            <a:ext cx="8686800" cy="48863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65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8433" name="Picture 1" descr="C:\Users\User\Desktop\projdump\re_g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758" y="723900"/>
            <a:ext cx="8517025" cy="39100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993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</a:p>
          <a:p>
            <a:endParaRPr lang="en-GB" dirty="0">
              <a:latin typeface="Palatino Linotype" pitchFamily="18" charset="0"/>
            </a:endParaRPr>
          </a:p>
        </p:txBody>
      </p:sp>
      <p:pic>
        <p:nvPicPr>
          <p:cNvPr id="5" name="Picture 1" descr="C:\Users\User\Desktop\projdump\re_gt.png"/>
          <p:cNvPicPr>
            <a:picLocks noChangeAspect="1" noChangeArrowheads="1"/>
          </p:cNvPicPr>
          <p:nvPr/>
        </p:nvPicPr>
        <p:blipFill>
          <a:blip r:embed="rId2" cstate="print"/>
          <a:srcRect l="84100" t="41900" r="4270" b="31790"/>
          <a:stretch>
            <a:fillRect/>
          </a:stretch>
        </p:blipFill>
        <p:spPr bwMode="auto">
          <a:xfrm>
            <a:off x="4565073" y="395654"/>
            <a:ext cx="4274127" cy="4438516"/>
          </a:xfrm>
          <a:prstGeom prst="rect">
            <a:avLst/>
          </a:prstGeom>
          <a:noFill/>
        </p:spPr>
      </p:pic>
      <p:pic>
        <p:nvPicPr>
          <p:cNvPr id="6" name="Picture 2" descr="E:\FYP\test_set\blenderman\ny.png"/>
          <p:cNvPicPr>
            <a:picLocks noChangeAspect="1" noChangeArrowheads="1"/>
          </p:cNvPicPr>
          <p:nvPr/>
        </p:nvPicPr>
        <p:blipFill>
          <a:blip r:embed="rId3" cstate="print"/>
          <a:srcRect l="83929" t="40843" r="4464" b="31929"/>
          <a:stretch>
            <a:fillRect/>
          </a:stretch>
        </p:blipFill>
        <p:spPr bwMode="auto">
          <a:xfrm>
            <a:off x="348342" y="400749"/>
            <a:ext cx="4120954" cy="4437951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381000" y="419100"/>
            <a:ext cx="1135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  <a:latin typeface="Palatino Linotype" pitchFamily="18" charset="0"/>
              </a:rPr>
              <a:t>Noisy</a:t>
            </a:r>
            <a:endParaRPr lang="en-GB" sz="2800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0" y="419100"/>
            <a:ext cx="976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  <a:latin typeface="Palatino Linotype" pitchFamily="18" charset="0"/>
              </a:rPr>
              <a:t>Ours</a:t>
            </a:r>
            <a:endParaRPr lang="en-GB" sz="2800" dirty="0">
              <a:solidFill>
                <a:schemeClr val="bg1"/>
              </a:solidFill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993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Juri</a:t>
            </a:r>
            <a:r>
              <a:rPr lang="en-GB" dirty="0" smtClean="0">
                <a:latin typeface="Palatino Linotype" pitchFamily="18" charset="0"/>
              </a:rPr>
              <a:t> </a:t>
            </a:r>
            <a:r>
              <a:rPr lang="en-GB" dirty="0" err="1" smtClean="0">
                <a:latin typeface="Palatino Linotype" pitchFamily="18" charset="0"/>
              </a:rPr>
              <a:t>Unt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</a:p>
          <a:p>
            <a:endParaRPr lang="en-GB" dirty="0">
              <a:latin typeface="Palatino Linotype" pitchFamily="18" charset="0"/>
            </a:endParaRPr>
          </a:p>
        </p:txBody>
      </p:sp>
      <p:pic>
        <p:nvPicPr>
          <p:cNvPr id="5" name="Picture 1" descr="C:\Users\User\Desktop\projdump\re_gt.png"/>
          <p:cNvPicPr>
            <a:picLocks noChangeAspect="1" noChangeArrowheads="1"/>
          </p:cNvPicPr>
          <p:nvPr/>
        </p:nvPicPr>
        <p:blipFill>
          <a:blip r:embed="rId2" cstate="print"/>
          <a:srcRect l="84100" t="41900" r="4270" b="31790"/>
          <a:stretch>
            <a:fillRect/>
          </a:stretch>
        </p:blipFill>
        <p:spPr bwMode="auto">
          <a:xfrm>
            <a:off x="4565073" y="395654"/>
            <a:ext cx="4274127" cy="4438516"/>
          </a:xfrm>
          <a:prstGeom prst="rect">
            <a:avLst/>
          </a:prstGeom>
          <a:noFill/>
        </p:spPr>
      </p:pic>
      <p:pic>
        <p:nvPicPr>
          <p:cNvPr id="29698" name="Picture 2" descr="C:\Users\User\Desktop\projdump\snr_calc\gt.png"/>
          <p:cNvPicPr>
            <a:picLocks noChangeAspect="1" noChangeArrowheads="1"/>
          </p:cNvPicPr>
          <p:nvPr/>
        </p:nvPicPr>
        <p:blipFill>
          <a:blip r:embed="rId3" cstate="print"/>
          <a:srcRect l="84009" t="40721" r="4587" b="32038"/>
          <a:stretch>
            <a:fillRect/>
          </a:stretch>
        </p:blipFill>
        <p:spPr bwMode="auto">
          <a:xfrm>
            <a:off x="381000" y="401739"/>
            <a:ext cx="4038600" cy="4428765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572000" y="419100"/>
            <a:ext cx="976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  <a:latin typeface="Palatino Linotype" pitchFamily="18" charset="0"/>
              </a:rPr>
              <a:t>Ours</a:t>
            </a:r>
            <a:endParaRPr lang="en-GB" sz="2800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419100"/>
            <a:ext cx="1882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  <a:latin typeface="Palatino Linotype" pitchFamily="18" charset="0"/>
              </a:rPr>
              <a:t>Ray traced</a:t>
            </a:r>
            <a:endParaRPr lang="en-GB" sz="2800" dirty="0">
              <a:solidFill>
                <a:schemeClr val="bg1"/>
              </a:solidFill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76600" y="9525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15200" y="9525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8" name="Straight Arrow Connector 7"/>
          <p:cNvCxnSpPr>
            <a:stCxn id="6" idx="3"/>
            <a:endCxn id="7" idx="1"/>
          </p:cNvCxnSpPr>
          <p:nvPr/>
        </p:nvCxnSpPr>
        <p:spPr>
          <a:xfrm>
            <a:off x="4191000" y="14097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6" idx="0"/>
            <a:endCxn id="7" idx="0"/>
          </p:cNvCxnSpPr>
          <p:nvPr/>
        </p:nvCxnSpPr>
        <p:spPr>
          <a:xfrm rot="5400000" flipH="1" flipV="1">
            <a:off x="5753100" y="-1066800"/>
            <a:ext cx="12700" cy="4038600"/>
          </a:xfrm>
          <a:prstGeom prst="bentConnector3">
            <a:avLst>
              <a:gd name="adj1" fmla="val 180000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21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1761" y="3429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0600" y="9525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3" name="Straight Arrow Connector 12"/>
          <p:cNvCxnSpPr>
            <a:stCxn id="12" idx="3"/>
            <a:endCxn id="6" idx="1"/>
          </p:cNvCxnSpPr>
          <p:nvPr/>
        </p:nvCxnSpPr>
        <p:spPr>
          <a:xfrm>
            <a:off x="1905000" y="14097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73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133600" y="3086100"/>
            <a:ext cx="0" cy="2057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133600" y="3390900"/>
            <a:ext cx="4419600" cy="38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>
            <a:off x="2133600" y="4305300"/>
            <a:ext cx="685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838200" y="33909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371600" y="43053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810000" y="3390900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Palatino Linotype" pitchFamily="18" charset="0"/>
              </a:rPr>
              <a:t>40 minutes</a:t>
            </a:r>
            <a:endParaRPr lang="en-GB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52057" y="430530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2 minutes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684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arenyart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4337" name="Picture 1" descr="E:\FYP\test_set\toad\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495300"/>
            <a:ext cx="8154987" cy="45871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50275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arenyart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</a:p>
          <a:p>
            <a:endParaRPr lang="en-GB" dirty="0">
              <a:latin typeface="Palatino Linotype" pitchFamily="18" charset="0"/>
            </a:endParaRPr>
          </a:p>
        </p:txBody>
      </p:sp>
      <p:pic>
        <p:nvPicPr>
          <p:cNvPr id="3" name="Picture 2" descr="E:\FYP\test_set\toad\ny.png"/>
          <p:cNvPicPr>
            <a:picLocks noChangeAspect="1" noChangeArrowheads="1"/>
          </p:cNvPicPr>
          <p:nvPr/>
        </p:nvPicPr>
        <p:blipFill>
          <a:blip r:embed="rId2" cstate="print"/>
          <a:srcRect l="29824" t="60819" r="48246" b="1754"/>
          <a:stretch>
            <a:fillRect/>
          </a:stretch>
        </p:blipFill>
        <p:spPr bwMode="auto">
          <a:xfrm>
            <a:off x="292100" y="495300"/>
            <a:ext cx="4127500" cy="3962400"/>
          </a:xfrm>
          <a:prstGeom prst="rect">
            <a:avLst/>
          </a:prstGeom>
          <a:noFill/>
        </p:spPr>
      </p:pic>
      <p:pic>
        <p:nvPicPr>
          <p:cNvPr id="5" name="Picture 1" descr="E:\FYP\test_set\toad\re.png"/>
          <p:cNvPicPr>
            <a:picLocks noChangeAspect="1" noChangeArrowheads="1"/>
          </p:cNvPicPr>
          <p:nvPr/>
        </p:nvPicPr>
        <p:blipFill>
          <a:blip r:embed="rId3" cstate="print"/>
          <a:srcRect l="28966" t="59801" r="48608" b="1992"/>
          <a:stretch>
            <a:fillRect/>
          </a:stretch>
        </p:blipFill>
        <p:spPr bwMode="auto">
          <a:xfrm>
            <a:off x="4724400" y="495300"/>
            <a:ext cx="4134678" cy="3962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76600" y="9525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15200" y="9525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8" name="Straight Arrow Connector 7"/>
          <p:cNvCxnSpPr>
            <a:stCxn id="6" idx="3"/>
            <a:endCxn id="7" idx="1"/>
          </p:cNvCxnSpPr>
          <p:nvPr/>
        </p:nvCxnSpPr>
        <p:spPr>
          <a:xfrm>
            <a:off x="4191000" y="14097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6" idx="0"/>
            <a:endCxn id="7" idx="0"/>
          </p:cNvCxnSpPr>
          <p:nvPr/>
        </p:nvCxnSpPr>
        <p:spPr>
          <a:xfrm rot="5400000" flipH="1" flipV="1">
            <a:off x="5753100" y="-1066800"/>
            <a:ext cx="12700" cy="4038600"/>
          </a:xfrm>
          <a:prstGeom prst="bentConnector3">
            <a:avLst>
              <a:gd name="adj1" fmla="val 180000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21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1761" y="3429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0600" y="9525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3" name="Straight Arrow Connector 12"/>
          <p:cNvCxnSpPr>
            <a:stCxn id="12" idx="3"/>
            <a:endCxn id="6" idx="1"/>
          </p:cNvCxnSpPr>
          <p:nvPr/>
        </p:nvCxnSpPr>
        <p:spPr>
          <a:xfrm>
            <a:off x="1905000" y="14097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73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133600" y="3086100"/>
            <a:ext cx="0" cy="2057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133600" y="3390900"/>
            <a:ext cx="2209800" cy="38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>
            <a:off x="2133600" y="4305300"/>
            <a:ext cx="685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838200" y="33909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371600" y="43053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67000" y="3390900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Palatino Linotype" pitchFamily="18" charset="0"/>
              </a:rPr>
              <a:t>14 minutes</a:t>
            </a:r>
            <a:endParaRPr lang="en-GB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52057" y="430530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2 minutes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6445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Elysia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(Renderer), airenderer.com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7409" name="Picture 1" descr="C:\Users\User\Desktop\projdump\blends_f\abandoned_lab\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19099"/>
            <a:ext cx="8382000" cy="4714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</a:t>
            </a:r>
            <a:r>
              <a:rPr lang="en-GB" dirty="0" err="1" smtClean="0">
                <a:latin typeface="Palatino Linotype" pitchFamily="18" charset="0"/>
              </a:rPr>
              <a:t>Elysia</a:t>
            </a:r>
            <a:r>
              <a:rPr lang="en-GB" dirty="0" smtClean="0">
                <a:latin typeface="Palatino Linotype" pitchFamily="18" charset="0"/>
              </a:rPr>
              <a:t> (Artist), </a:t>
            </a:r>
            <a:r>
              <a:rPr lang="en-GB" dirty="0" err="1" smtClean="0">
                <a:latin typeface="Palatino Linotype" pitchFamily="18" charset="0"/>
              </a:rPr>
              <a:t>Zichen</a:t>
            </a:r>
            <a:r>
              <a:rPr lang="en-GB" dirty="0" smtClean="0">
                <a:latin typeface="Palatino Linotype" pitchFamily="18" charset="0"/>
              </a:rPr>
              <a:t> Liu (Renderer)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3" name="Picture 2" descr="E:\FYP\test_set\abandoned\ny.png"/>
          <p:cNvPicPr>
            <a:picLocks noChangeAspect="1" noChangeArrowheads="1"/>
          </p:cNvPicPr>
          <p:nvPr/>
        </p:nvPicPr>
        <p:blipFill>
          <a:blip r:embed="rId2" cstate="print"/>
          <a:srcRect t="30708" r="90909" b="49899"/>
          <a:stretch>
            <a:fillRect/>
          </a:stretch>
        </p:blipFill>
        <p:spPr bwMode="auto">
          <a:xfrm>
            <a:off x="457200" y="266700"/>
            <a:ext cx="4038600" cy="4846320"/>
          </a:xfrm>
          <a:prstGeom prst="rect">
            <a:avLst/>
          </a:prstGeom>
          <a:noFill/>
        </p:spPr>
      </p:pic>
      <p:pic>
        <p:nvPicPr>
          <p:cNvPr id="5" name="Picture 1" descr="C:\Users\User\Desktop\projdump\blends_f\abandoned_lab\re.png"/>
          <p:cNvPicPr>
            <a:picLocks noChangeAspect="1" noChangeArrowheads="1"/>
          </p:cNvPicPr>
          <p:nvPr/>
        </p:nvPicPr>
        <p:blipFill>
          <a:blip r:embed="rId3" cstate="print"/>
          <a:srcRect t="30707" r="90909" b="49899"/>
          <a:stretch>
            <a:fillRect/>
          </a:stretch>
        </p:blipFill>
        <p:spPr bwMode="auto">
          <a:xfrm>
            <a:off x="4648200" y="266700"/>
            <a:ext cx="4038600" cy="484632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76600" y="24003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15200" y="24003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4191000" y="28575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17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09600" y="24003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7" name="Straight Arrow Connector 16"/>
          <p:cNvCxnSpPr>
            <a:stCxn id="16" idx="3"/>
            <a:endCxn id="4" idx="1"/>
          </p:cNvCxnSpPr>
          <p:nvPr/>
        </p:nvCxnSpPr>
        <p:spPr>
          <a:xfrm>
            <a:off x="1524000" y="2857500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451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24000" y="2857500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1 min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76800" y="2857500"/>
            <a:ext cx="17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</a:t>
            </a:r>
            <a:r>
              <a:rPr lang="en-GB" dirty="0" smtClean="0">
                <a:latin typeface="Palatino Linotype" pitchFamily="18" charset="0"/>
              </a:rPr>
              <a:t>1 hour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76600" y="9525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15200" y="9525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8" name="Straight Arrow Connector 7"/>
          <p:cNvCxnSpPr>
            <a:stCxn id="6" idx="3"/>
            <a:endCxn id="7" idx="1"/>
          </p:cNvCxnSpPr>
          <p:nvPr/>
        </p:nvCxnSpPr>
        <p:spPr>
          <a:xfrm>
            <a:off x="4191000" y="14097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6" idx="0"/>
            <a:endCxn id="7" idx="0"/>
          </p:cNvCxnSpPr>
          <p:nvPr/>
        </p:nvCxnSpPr>
        <p:spPr>
          <a:xfrm rot="5400000" flipH="1" flipV="1">
            <a:off x="5753100" y="-1066800"/>
            <a:ext cx="12700" cy="4038600"/>
          </a:xfrm>
          <a:prstGeom prst="bentConnector3">
            <a:avLst>
              <a:gd name="adj1" fmla="val 180000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21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1761" y="3429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0600" y="9525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3" name="Straight Arrow Connector 12"/>
          <p:cNvCxnSpPr>
            <a:stCxn id="12" idx="3"/>
            <a:endCxn id="6" idx="1"/>
          </p:cNvCxnSpPr>
          <p:nvPr/>
        </p:nvCxnSpPr>
        <p:spPr>
          <a:xfrm>
            <a:off x="1905000" y="14097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73782" y="10287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133600" y="3086100"/>
            <a:ext cx="0" cy="2057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133600" y="3390900"/>
            <a:ext cx="6858000" cy="38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/>
          <p:cNvSpPr/>
          <p:nvPr/>
        </p:nvSpPr>
        <p:spPr>
          <a:xfrm>
            <a:off x="2133600" y="4305300"/>
            <a:ext cx="685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838200" y="33909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371600" y="43053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00600" y="3390900"/>
            <a:ext cx="17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Palatino Linotype" pitchFamily="18" charset="0"/>
              </a:rPr>
              <a:t>120 + ? minutes</a:t>
            </a:r>
            <a:endParaRPr lang="en-GB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52057" y="430530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2 minutes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4290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78177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latin typeface="Palatino Linotype" pitchFamily="18" charset="0"/>
              </a:rPr>
              <a:t>1000+</a:t>
            </a:r>
            <a:endParaRPr lang="en-GB" sz="6000" dirty="0">
              <a:latin typeface="Palatino Linotyp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62890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latin typeface="Palatino Linotype" pitchFamily="18" charset="0"/>
              </a:rPr>
              <a:t>Visits</a:t>
            </a:r>
            <a:endParaRPr lang="en-GB" sz="3200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78177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latin typeface="Palatino Linotype" pitchFamily="18" charset="0"/>
              </a:rPr>
              <a:t>108</a:t>
            </a:r>
            <a:endParaRPr lang="en-GB" sz="6000" dirty="0">
              <a:latin typeface="Palatino Linotyp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62890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latin typeface="Palatino Linotype" pitchFamily="18" charset="0"/>
              </a:rPr>
              <a:t>app uses</a:t>
            </a:r>
            <a:endParaRPr lang="en-GB" sz="3200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78177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latin typeface="Palatino Linotype" pitchFamily="18" charset="0"/>
              </a:rPr>
              <a:t>26</a:t>
            </a:r>
            <a:endParaRPr lang="en-GB" sz="6000" dirty="0">
              <a:latin typeface="Palatino Linotyp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62890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latin typeface="Palatino Linotype" pitchFamily="18" charset="0"/>
              </a:rPr>
              <a:t>ratings left</a:t>
            </a:r>
            <a:endParaRPr lang="en-GB" sz="3200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C:\Users\User\Desktop\proj\ratin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76400" y="381000"/>
            <a:ext cx="12668252" cy="50673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C:\Users\User\Desktop\proj\model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371601" y="1028700"/>
            <a:ext cx="12192001" cy="3378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ser\Desktop\proj\re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90600" y="620363"/>
            <a:ext cx="11091863" cy="45580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C:\Users\User\Desktop\proj\model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45976" y="756285"/>
            <a:ext cx="10370976" cy="42348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76600" y="2400300"/>
            <a:ext cx="9144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Noisy Image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15200" y="2400300"/>
            <a:ext cx="914400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Clean Image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4191000" y="2857500"/>
            <a:ext cx="3124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0"/>
            <a:endCxn id="5" idx="0"/>
          </p:cNvCxnSpPr>
          <p:nvPr/>
        </p:nvCxnSpPr>
        <p:spPr>
          <a:xfrm rot="5400000" flipH="1" flipV="1">
            <a:off x="5753100" y="381000"/>
            <a:ext cx="12700" cy="4038600"/>
          </a:xfrm>
          <a:prstGeom prst="bentConnector3">
            <a:avLst>
              <a:gd name="adj1" fmla="val 6448104"/>
            </a:avLst>
          </a:prstGeom>
          <a:ln w="508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17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0" y="118110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Ours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09600" y="2400300"/>
            <a:ext cx="914400" cy="9144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Palatino Linotype" pitchFamily="18" charset="0"/>
              </a:rPr>
              <a:t>Spec</a:t>
            </a:r>
            <a:endParaRPr lang="en-GB" dirty="0">
              <a:latin typeface="Palatino Linotype" pitchFamily="18" charset="0"/>
            </a:endParaRPr>
          </a:p>
        </p:txBody>
      </p:sp>
      <p:cxnSp>
        <p:nvCxnSpPr>
          <p:cNvPr id="17" name="Straight Arrow Connector 16"/>
          <p:cNvCxnSpPr>
            <a:stCxn id="16" idx="3"/>
            <a:endCxn id="4" idx="1"/>
          </p:cNvCxnSpPr>
          <p:nvPr/>
        </p:nvCxnSpPr>
        <p:spPr>
          <a:xfrm>
            <a:off x="1524000" y="2857500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45182" y="247650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Ray tracer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24000" y="2857500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1 min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76800" y="2857500"/>
            <a:ext cx="176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1 hour</a:t>
            </a:r>
            <a:endParaRPr lang="en-GB" dirty="0">
              <a:latin typeface="Palatino Linotype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53000" y="1638300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Approx. 2 </a:t>
            </a:r>
            <a:r>
              <a:rPr lang="en-GB" dirty="0" err="1" smtClean="0">
                <a:latin typeface="Palatino Linotype" pitchFamily="18" charset="0"/>
              </a:rPr>
              <a:t>mins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proj\res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81000" y="988926"/>
            <a:ext cx="9906000" cy="407074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C:\Users\User\Desktop\proj\model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33400" y="1195864"/>
            <a:ext cx="9829800" cy="333803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User\Desktop\proj\res3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6200" y="571500"/>
            <a:ext cx="9275764" cy="38117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C:\Users\User\Desktop\proj\model3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28600" y="495299"/>
            <a:ext cx="9525000" cy="49609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proj\model3b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33400" y="379412"/>
            <a:ext cx="9982200" cy="51990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User\Desktop\proj\res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8263" y="800100"/>
            <a:ext cx="9364663" cy="384829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C:\Users\User\Desktop\proj\model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28600" y="364628"/>
            <a:ext cx="9372600" cy="48815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User\Desktop\proj\res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00200" y="190500"/>
            <a:ext cx="12192000" cy="50101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User\Desktop\proj\res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00200" y="190500"/>
            <a:ext cx="12192000" cy="50101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User\Desktop\proj\loss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23900"/>
            <a:ext cx="9144000" cy="3657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3844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Wonkabar007, youtube.com</a:t>
            </a:r>
          </a:p>
        </p:txBody>
      </p:sp>
      <p:pic>
        <p:nvPicPr>
          <p:cNvPr id="23554" name="Picture 2" descr="https://i.ytimg.com/vi/3-7zHlOi4T4/maxresdefaul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723900"/>
            <a:ext cx="7305675" cy="41052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ser\Desktop\proj\webapparch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571500"/>
            <a:ext cx="8143875" cy="4343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ser\Desktop\proj\webapparchmult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6772" y="647700"/>
            <a:ext cx="8163828" cy="403939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d2t1xqejof9utc.cloudfront.net/screenshots/pics/299f35d93e20f10f4f47a7c15eaad8da/lar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342900"/>
            <a:ext cx="7305675" cy="495300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0" y="5345668"/>
            <a:ext cx="23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grabcad.com</a:t>
            </a:r>
            <a:endParaRPr lang="en-GB" dirty="0">
              <a:latin typeface="Palatino Linotype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279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wallpaperup.com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9458" name="Picture 2" descr="http://www.wallpaperup.com/uploads/wallpapers/2013/08/19/135854/984a5ae67a72f96a81fd3e6a45a8229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3925" y="342900"/>
            <a:ext cx="7305675" cy="45624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4678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Quake Wars: Ray Traced,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6388" name="Picture 4" descr="https://upload.wikimedia.org/wikipedia/en/2/2c/QWRT_gameplay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476138"/>
            <a:ext cx="8153400" cy="45816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45668"/>
            <a:ext cx="3276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Palatino Linotype" pitchFamily="18" charset="0"/>
              </a:rPr>
              <a:t>Source: Cars, Pixar, Wikipedia</a:t>
            </a:r>
            <a:endParaRPr lang="en-GB" dirty="0">
              <a:latin typeface="Palatino Linotype" pitchFamily="18" charset="0"/>
            </a:endParaRPr>
          </a:p>
        </p:txBody>
      </p:sp>
      <p:pic>
        <p:nvPicPr>
          <p:cNvPr id="15364" name="Picture 4" descr="http://i.onionstatic.com/avclub/6249/95/16x9/96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1786" y="409376"/>
            <a:ext cx="8001000" cy="44959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346</Words>
  <Application>Microsoft Office PowerPoint</Application>
  <PresentationFormat>On-screen Show (16:10)</PresentationFormat>
  <Paragraphs>86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5</cp:revision>
  <dcterms:created xsi:type="dcterms:W3CDTF">2006-08-16T00:00:00Z</dcterms:created>
  <dcterms:modified xsi:type="dcterms:W3CDTF">2017-06-24T09:26:44Z</dcterms:modified>
</cp:coreProperties>
</file>

<file path=docProps/thumbnail.jpeg>
</file>